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 lvl="0">
      <a:defRPr lang="sr-Latn-R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44F3E-9499-4DE7-9C59-CD80DB412386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35405-3507-4E58-8600-067CBD1FC5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50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35405-3507-4E58-8600-067CBD1FC5E6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963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176432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9562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264635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089962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851310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00544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906287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500260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45994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728479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126101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2EE71-EB55-4B4A-B3C2-1EABBEC53B5C}" type="datetimeFigureOut">
              <a:rPr lang="hr-HR" smtClean="0"/>
              <a:t>10.1.2025.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8E0C-2148-427B-A7C9-6AB3F4EA25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785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crtež, skeč, dizajn, origami&#10;&#10;Opis je automatski generiran">
            <a:extLst>
              <a:ext uri="{FF2B5EF4-FFF2-40B4-BE49-F238E27FC236}">
                <a16:creationId xmlns:a16="http://schemas.microsoft.com/office/drawing/2014/main" id="{505137CC-EE2E-0903-32FD-B1B0F6981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r="19851" b="1519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484" y="1122362"/>
            <a:ext cx="5509660" cy="5109955"/>
          </a:xfrm>
        </p:spPr>
        <p:txBody>
          <a:bodyPr anchor="b">
            <a:normAutofit/>
          </a:bodyPr>
          <a:lstStyle/>
          <a:p>
            <a:pPr algn="l"/>
            <a:r>
              <a:rPr lang="hr-HR" sz="4800">
                <a:solidFill>
                  <a:schemeClr val="bg1"/>
                </a:solidFill>
              </a:rPr>
              <a:t>Veslački klub Korana</a:t>
            </a:r>
            <a:endParaRPr lang="hr-HR" sz="4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485" y="4872922"/>
            <a:ext cx="3017519" cy="1208141"/>
          </a:xfrm>
        </p:spPr>
        <p:txBody>
          <a:bodyPr>
            <a:normAutofit/>
          </a:bodyPr>
          <a:lstStyle/>
          <a:p>
            <a:pPr algn="l"/>
            <a:endParaRPr lang="hr-HR" sz="170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67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Slika 25" descr="Slika na kojoj se prikazuje osoba, vanjski, odijevanje, osmijeh&#10;&#10;Opis je automatski generiran">
            <a:extLst>
              <a:ext uri="{FF2B5EF4-FFF2-40B4-BE49-F238E27FC236}">
                <a16:creationId xmlns:a16="http://schemas.microsoft.com/office/drawing/2014/main" id="{B0682B32-7232-90D1-DEBE-028783A0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9" r="15787" b="-3"/>
          <a:stretch/>
        </p:blipFill>
        <p:spPr>
          <a:xfrm>
            <a:off x="4" y="-1"/>
            <a:ext cx="4500562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21" name="Slika 20" descr="Slika na kojoj se prikazuje osoba, vanjski, odijevanje, jezero&#10;&#10;Opis je automatski generiran">
            <a:extLst>
              <a:ext uri="{FF2B5EF4-FFF2-40B4-BE49-F238E27FC236}">
                <a16:creationId xmlns:a16="http://schemas.microsoft.com/office/drawing/2014/main" id="{31D67116-4EB7-72FD-A1AD-E3A96F282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r="21050" b="-2"/>
          <a:stretch/>
        </p:blipFill>
        <p:spPr>
          <a:xfrm>
            <a:off x="4643433" y="-1"/>
            <a:ext cx="4500563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21F6A09-ED20-0BC7-A318-ED8841050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65104"/>
            <a:ext cx="9143996" cy="249289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800" b="1" dirty="0">
                <a:solidFill>
                  <a:schemeClr val="bg1">
                    <a:alpha val="80000"/>
                  </a:schemeClr>
                </a:solidFill>
              </a:rPr>
              <a:t>Hrvatsko veslačko prvenstvo za seniore i veterane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bg1">
                    <a:alpha val="80000"/>
                  </a:schemeClr>
                </a:solidFill>
              </a:rPr>
              <a:t>Mauro Bauer 2. mjesto 1xLSM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bg1">
                    <a:alpha val="80000"/>
                  </a:schemeClr>
                </a:solidFill>
              </a:rPr>
              <a:t>Leon Opačić, Matija Car 3. mjesto 2xLSM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800" dirty="0">
                <a:solidFill>
                  <a:schemeClr val="bg1">
                    <a:alpha val="80000"/>
                  </a:schemeClr>
                </a:solidFill>
              </a:rPr>
              <a:t>Josip Jakšić, Šime Ravnjak 4. mjesto 2xSM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hr-HR" sz="1500" b="1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7985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Slika 8" descr="Slika na kojoj se prikazuje osoba, odijevanje, vanjski, nebo&#10;&#10;Opis je automatski generiran">
            <a:extLst>
              <a:ext uri="{FF2B5EF4-FFF2-40B4-BE49-F238E27FC236}">
                <a16:creationId xmlns:a16="http://schemas.microsoft.com/office/drawing/2014/main" id="{BD7745D6-648E-AC5F-72E6-D63169B37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9" r="16184" b="-1"/>
          <a:stretch/>
        </p:blipFill>
        <p:spPr>
          <a:xfrm>
            <a:off x="20" y="10"/>
            <a:ext cx="3000355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7" name="Slika 6" descr="Slika na kojoj se prikazuje osoba, odijevanje, vanjski, Kratke hlače&#10;&#10;Opis je automatski generiran">
            <a:extLst>
              <a:ext uri="{FF2B5EF4-FFF2-40B4-BE49-F238E27FC236}">
                <a16:creationId xmlns:a16="http://schemas.microsoft.com/office/drawing/2014/main" id="{AC6B0A9D-CF59-CA0B-DACE-A68B35021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r="29596" b="2"/>
          <a:stretch/>
        </p:blipFill>
        <p:spPr>
          <a:xfrm>
            <a:off x="3143251" y="10"/>
            <a:ext cx="2857499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11" name="Slika 10" descr="Slika na kojoj se prikazuje osoba, odijevanje, vanjski, Kratke hlače&#10;&#10;Opis je automatski generiran">
            <a:extLst>
              <a:ext uri="{FF2B5EF4-FFF2-40B4-BE49-F238E27FC236}">
                <a16:creationId xmlns:a16="http://schemas.microsoft.com/office/drawing/2014/main" id="{BACE45F1-28DE-681D-3ECB-E684BC05C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36080" b="2"/>
          <a:stretch/>
        </p:blipFill>
        <p:spPr>
          <a:xfrm>
            <a:off x="6143625" y="-1"/>
            <a:ext cx="3000375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85B136-EA75-4CF8-EE5D-2E743E6C7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77072"/>
            <a:ext cx="9036496" cy="266429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500" b="1" dirty="0">
                <a:solidFill>
                  <a:schemeClr val="bg1">
                    <a:alpha val="80000"/>
                  </a:schemeClr>
                </a:solidFill>
              </a:rPr>
              <a:t>Hrvatsko veslačko prvenstvo za juniore i kadete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dirty="0">
                <a:solidFill>
                  <a:schemeClr val="bg1">
                    <a:alpha val="80000"/>
                  </a:schemeClr>
                </a:solidFill>
              </a:rPr>
              <a:t>Ema Hodak 2. mjesto 1xJŽB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dirty="0">
                <a:solidFill>
                  <a:schemeClr val="bg1">
                    <a:alpha val="80000"/>
                  </a:schemeClr>
                </a:solidFill>
              </a:rPr>
              <a:t>Leon Opačić i Šime Ravnjak 2. mjesto 2xJMB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dirty="0">
                <a:solidFill>
                  <a:schemeClr val="bg1">
                    <a:alpha val="80000"/>
                  </a:schemeClr>
                </a:solidFill>
              </a:rPr>
              <a:t>Josip Jakšić 3. mjesto 1xJMA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hr-HR" sz="15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hr-HR" sz="15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hr-HR" sz="15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643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crtež, skeč, dizajn, origami&#10;&#10;Opis je automatski generiran">
            <a:extLst>
              <a:ext uri="{FF2B5EF4-FFF2-40B4-BE49-F238E27FC236}">
                <a16:creationId xmlns:a16="http://schemas.microsoft.com/office/drawing/2014/main" id="{89F7321C-A363-28DB-2362-8B749719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b="980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Rad škole veslanja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825625"/>
            <a:ext cx="9180512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provodi se ponedjeljkom, srijedom, petkom i subotom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predvodi glavni trener s dva volontera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zimi treninge provodimo u zatvorenom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ljeti te kad nam vrijeme i vodostaj dopuštaju treninge provodimo isključivo na vodi</a:t>
            </a:r>
          </a:p>
          <a:p>
            <a:endParaRPr lang="hr-H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71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000013991">
            <a:hlinkClick r:id="" action="ppaction://media"/>
            <a:extLst>
              <a:ext uri="{FF2B5EF4-FFF2-40B4-BE49-F238E27FC236}">
                <a16:creationId xmlns:a16="http://schemas.microsoft.com/office/drawing/2014/main" id="{AC23045E-4262-69DF-421B-471FB1529C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4951"/>
            <a:ext cx="9146320" cy="516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43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Naslov 1">
            <a:extLst>
              <a:ext uri="{FF2B5EF4-FFF2-40B4-BE49-F238E27FC236}">
                <a16:creationId xmlns:a16="http://schemas.microsoft.com/office/drawing/2014/main" id="{B1A10136-A651-B37D-C4DE-B5C680BE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69978"/>
            <a:ext cx="3293268" cy="1173700"/>
          </a:xfrm>
        </p:spPr>
        <p:txBody>
          <a:bodyPr anchor="t">
            <a:normAutofit/>
          </a:bodyPr>
          <a:lstStyle/>
          <a:p>
            <a:endParaRPr lang="hr-HR" sz="3500">
              <a:solidFill>
                <a:schemeClr val="bg1"/>
              </a:solidFill>
            </a:endParaRPr>
          </a:p>
        </p:txBody>
      </p:sp>
      <p:pic>
        <p:nvPicPr>
          <p:cNvPr id="5" name="Rezervirano mjesto sadržaja 4" descr="Slika na kojoj se prikazuje tekst, sport, vanjski, veslanje&#10;&#10;Opis je automatski generiran">
            <a:extLst>
              <a:ext uri="{FF2B5EF4-FFF2-40B4-BE49-F238E27FC236}">
                <a16:creationId xmlns:a16="http://schemas.microsoft.com/office/drawing/2014/main" id="{E7756290-9A89-C99A-2DBB-13862AC09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4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D46AE895-1C94-264A-C1A9-CBE87AB0F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0" y="4669978"/>
            <a:ext cx="4269581" cy="1173700"/>
          </a:xfrm>
        </p:spPr>
        <p:txBody>
          <a:bodyPr>
            <a:normAutofit/>
          </a:bodyPr>
          <a:lstStyle/>
          <a:p>
            <a:endParaRPr lang="en-US" sz="21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1382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crtež, skeč, dizajn, origami&#10;&#10;Opis je automatski generiran">
            <a:extLst>
              <a:ext uri="{FF2B5EF4-FFF2-40B4-BE49-F238E27FC236}">
                <a16:creationId xmlns:a16="http://schemas.microsoft.com/office/drawing/2014/main" id="{6D7976E4-494D-3E49-232D-1F2132BEA2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b="9803"/>
          <a:stretch/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Veslanje kao 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8964488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pojedinačni ili timski sport 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nekoliko vrsta čamaca i vesala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beskontaktni sport (mala mogućnost nastanka ozljede)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natjecanja se nazivaju „regata”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najtrofejniji ljetni olimpijski sport u Hrvatskoj 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3 zlata, 3 srebra, 2 bronce</a:t>
            </a:r>
          </a:p>
        </p:txBody>
      </p:sp>
    </p:spTree>
    <p:extLst>
      <p:ext uri="{BB962C8B-B14F-4D97-AF65-F5344CB8AC3E}">
        <p14:creationId xmlns:p14="http://schemas.microsoft.com/office/powerpoint/2010/main" val="2074077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038600" cy="268188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038600" cy="269324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90744"/>
            <a:ext cx="273646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91555"/>
            <a:ext cx="3312368" cy="231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7584" y="32129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Dvojac bez kormirala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31409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Samac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584" y="6211024"/>
            <a:ext cx="302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Sjekire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72100" y="63093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Lopate</a:t>
            </a:r>
          </a:p>
        </p:txBody>
      </p:sp>
    </p:spTree>
    <p:extLst>
      <p:ext uri="{BB962C8B-B14F-4D97-AF65-F5344CB8AC3E}">
        <p14:creationId xmlns:p14="http://schemas.microsoft.com/office/powerpoint/2010/main" val="100634227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crtež, skeč, dizajn, origami&#10;&#10;Opis je automatski generiran">
            <a:extLst>
              <a:ext uri="{FF2B5EF4-FFF2-40B4-BE49-F238E27FC236}">
                <a16:creationId xmlns:a16="http://schemas.microsoft.com/office/drawing/2014/main" id="{794CB184-121E-60F9-A40E-76D4CFD6E9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b="980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O nama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925252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nastao 1935. godine na rijeci Korani 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zbog zavojitosti rijeke Korane, rad kluba prebačen je na obalu rijeke Kupe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trenutno brojimo tridesetak čamaca- polovica regatnih te preko pedeset pari vesala, motorni čamac za trenere, prikolice te kombi za putovanje </a:t>
            </a:r>
          </a:p>
          <a:p>
            <a:pPr marL="0" indent="0">
              <a:buNone/>
            </a:pPr>
            <a:endParaRPr lang="hr-H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78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78600"/>
            <a:ext cx="5676116" cy="3483864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hr-HR" sz="3000" dirty="0"/>
              <a:t>od ostale opreme: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3000" dirty="0"/>
              <a:t>- 11 veslačkih ergometara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3000" dirty="0"/>
              <a:t>- 4 sobna bicikla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3000" dirty="0"/>
              <a:t>- funkcionalnu teretanu sa svom potrebnom opremom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2097" y="33053"/>
            <a:ext cx="3516445" cy="351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87" y="4149080"/>
            <a:ext cx="3532155" cy="17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0482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crtež, skeč, dizajn, origami&#10;&#10;Opis je automatski generiran">
            <a:extLst>
              <a:ext uri="{FF2B5EF4-FFF2-40B4-BE49-F238E27FC236}">
                <a16:creationId xmlns:a16="http://schemas.microsoft.com/office/drawing/2014/main" id="{33CFD0FD-167C-B0E2-4DB2-A1497D1A1D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b="9803"/>
          <a:stretch/>
        </p:blipFill>
        <p:spPr>
          <a:xfrm>
            <a:off x="20" y="0"/>
            <a:ext cx="91439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8769"/>
            <a:ext cx="9252520" cy="45981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brojimo 14 regatnih veslača i 25 polaznika škole veslanja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2 profesionalna trenera i 2 volontera koji rade s njima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AFC94BB-7D80-782E-CDDA-2FACF2BD4ED2}"/>
              </a:ext>
            </a:extLst>
          </p:cNvPr>
          <p:cNvSpPr txBox="1"/>
          <p:nvPr/>
        </p:nvSpPr>
        <p:spPr>
          <a:xfrm>
            <a:off x="107504" y="404664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>
                <a:latin typeface="+mj-lt"/>
              </a:rPr>
              <a:t>Članovi</a:t>
            </a:r>
          </a:p>
        </p:txBody>
      </p:sp>
    </p:spTree>
    <p:extLst>
      <p:ext uri="{BB962C8B-B14F-4D97-AF65-F5344CB8AC3E}">
        <p14:creationId xmlns:p14="http://schemas.microsoft.com/office/powerpoint/2010/main" val="1728786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crtež, skeč, dizajn, origami&#10;&#10;Opis je automatski generiran">
            <a:extLst>
              <a:ext uri="{FF2B5EF4-FFF2-40B4-BE49-F238E27FC236}">
                <a16:creationId xmlns:a16="http://schemas.microsoft.com/office/drawing/2014/main" id="{7F93C9D0-D69A-2ACF-E84E-C1D0FBA3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b="980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Rezultati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9036496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veslači VK Korane nižu odlične rezultate kako na domaćim tako i na internacionalnim natjecanjima</a:t>
            </a:r>
          </a:p>
          <a:p>
            <a:pPr>
              <a:lnSpc>
                <a:spcPct val="150000"/>
              </a:lnSpc>
            </a:pPr>
            <a:r>
              <a:rPr lang="hr-HR" sz="3000" dirty="0">
                <a:solidFill>
                  <a:srgbClr val="FFFFFF"/>
                </a:solidFill>
              </a:rPr>
              <a:t>rezultati 2024. godine: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3000" b="1" dirty="0">
                <a:solidFill>
                  <a:srgbClr val="FFFFFF"/>
                </a:solidFill>
              </a:rPr>
              <a:t>Međunarodna veslačka regata Jumbo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3000" dirty="0">
                <a:solidFill>
                  <a:srgbClr val="FFFFFF"/>
                </a:solidFill>
              </a:rPr>
              <a:t>Mauro Bauer 3. mjesto 1xLSM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3000" dirty="0">
                <a:solidFill>
                  <a:srgbClr val="FFFFFF"/>
                </a:solidFill>
              </a:rPr>
              <a:t>Josip Jakšić i Šime Ravnjak 2. mjesto 2xJMA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3000" dirty="0">
                <a:solidFill>
                  <a:srgbClr val="FFFFFF"/>
                </a:solidFill>
              </a:rPr>
              <a:t> Ema Hodak 2. mjesto 1xJŽB</a:t>
            </a:r>
          </a:p>
          <a:p>
            <a:endParaRPr lang="hr-H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91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lika 17" descr="Slika na kojoj se prikazuje osoba, odijevanje, osmijeh, vanjski&#10;&#10;Opis je automatski generiran">
            <a:extLst>
              <a:ext uri="{FF2B5EF4-FFF2-40B4-BE49-F238E27FC236}">
                <a16:creationId xmlns:a16="http://schemas.microsoft.com/office/drawing/2014/main" id="{4270EA10-1A1F-3785-4BC0-8E42EC649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r="12226" b="-3"/>
          <a:stretch/>
        </p:blipFill>
        <p:spPr>
          <a:xfrm>
            <a:off x="4" y="-1"/>
            <a:ext cx="4500562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3" name="Slika 12" descr="Slika na kojoj se prikazuje osoba, vanjski, odijevanje, voda&#10;&#10;Opis je automatski generiran">
            <a:extLst>
              <a:ext uri="{FF2B5EF4-FFF2-40B4-BE49-F238E27FC236}">
                <a16:creationId xmlns:a16="http://schemas.microsoft.com/office/drawing/2014/main" id="{7710061D-5031-850D-2383-ABDA2B9A5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1" r="11519" b="-2"/>
          <a:stretch/>
        </p:blipFill>
        <p:spPr>
          <a:xfrm>
            <a:off x="4643433" y="-1"/>
            <a:ext cx="4500563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71" name="Group 67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72" name="Freeform: Shape 68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D4F5C5-72B9-C998-D3E7-610CC5D84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365104"/>
            <a:ext cx="9036496" cy="249289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r-HR" sz="2500" b="1" dirty="0">
                <a:solidFill>
                  <a:schemeClr val="bg1">
                    <a:alpha val="80000"/>
                  </a:schemeClr>
                </a:solidFill>
              </a:rPr>
              <a:t>Balkansko veslačko prvenstvo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hr-HR" sz="2500" dirty="0">
                <a:solidFill>
                  <a:schemeClr val="bg1">
                    <a:alpha val="80000"/>
                  </a:schemeClr>
                </a:solidFill>
              </a:rPr>
              <a:t>Ema Hodak 6. mjesto 1xJŽB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hr-HR" sz="2500" dirty="0">
                <a:solidFill>
                  <a:schemeClr val="bg1">
                    <a:alpha val="80000"/>
                  </a:schemeClr>
                </a:solidFill>
              </a:rPr>
              <a:t>Šime Ravnjak, Gabrijel </a:t>
            </a:r>
            <a:r>
              <a:rPr lang="hr-HR" sz="2500" dirty="0" err="1">
                <a:solidFill>
                  <a:schemeClr val="bg1">
                    <a:alpha val="80000"/>
                  </a:schemeClr>
                </a:solidFill>
              </a:rPr>
              <a:t>Manudić</a:t>
            </a:r>
            <a:r>
              <a:rPr lang="hr-HR" sz="2500" dirty="0">
                <a:solidFill>
                  <a:schemeClr val="bg1">
                    <a:alpha val="80000"/>
                  </a:schemeClr>
                </a:solidFill>
              </a:rPr>
              <a:t> 3. mjesto 2xJMB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hr-HR" sz="2500" dirty="0">
                <a:solidFill>
                  <a:schemeClr val="bg1">
                    <a:alpha val="80000"/>
                  </a:schemeClr>
                </a:solidFill>
              </a:rPr>
              <a:t>Šime Ravnjak 2. mjesto 4xJMB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hr-HR" sz="2500" dirty="0">
                <a:solidFill>
                  <a:schemeClr val="bg1">
                    <a:alpha val="80000"/>
                  </a:schemeClr>
                </a:solidFill>
              </a:rPr>
              <a:t>Josip Jakšić, Marko Martinović 6. mjesto 2xJMA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hr-HR" sz="10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753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3904" y="1749756"/>
            <a:ext cx="35387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2A03E0-8FB8-9E88-7072-2F8EA6042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68760"/>
            <a:ext cx="4426546" cy="547260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1800" b="1" dirty="0">
                <a:solidFill>
                  <a:schemeClr val="bg1"/>
                </a:solidFill>
              </a:rPr>
              <a:t>68. Međunarodna </a:t>
            </a:r>
            <a:r>
              <a:rPr lang="hr-HR" sz="1800" b="1" dirty="0" err="1">
                <a:solidFill>
                  <a:schemeClr val="bg1"/>
                </a:solidFill>
              </a:rPr>
              <a:t>Bledska</a:t>
            </a:r>
            <a:r>
              <a:rPr lang="hr-HR" sz="1800" b="1" dirty="0">
                <a:solidFill>
                  <a:schemeClr val="bg1"/>
                </a:solidFill>
              </a:rPr>
              <a:t> regata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1800" dirty="0">
                <a:solidFill>
                  <a:schemeClr val="bg1"/>
                </a:solidFill>
              </a:rPr>
              <a:t>Ema Hodak 2. mjesto 1xJŽB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1800" dirty="0">
                <a:solidFill>
                  <a:schemeClr val="bg1"/>
                </a:solidFill>
              </a:rPr>
              <a:t>Ema Hodak 1. mjesto 4xJŽB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1800" dirty="0">
                <a:solidFill>
                  <a:schemeClr val="bg1"/>
                </a:solidFill>
              </a:rPr>
              <a:t>Šime Ravnjak i Gabrijel Madunić 1. mjesto 2xJMB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1800" dirty="0">
                <a:solidFill>
                  <a:schemeClr val="bg1"/>
                </a:solidFill>
              </a:rPr>
              <a:t>Šime Ravnjak 1. mjesto 4xJMB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1800" dirty="0">
                <a:solidFill>
                  <a:schemeClr val="bg1"/>
                </a:solidFill>
              </a:rPr>
              <a:t>Josip Jakšić 3. mjesto 4xJMA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1800" dirty="0">
                <a:solidFill>
                  <a:schemeClr val="bg1"/>
                </a:solidFill>
              </a:rPr>
              <a:t>Mauro Bauer 3. mjesto 1xLSM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1800" dirty="0">
                <a:solidFill>
                  <a:schemeClr val="bg1"/>
                </a:solidFill>
              </a:rPr>
              <a:t>Leon Opačić 2. mjesto 1xJMB</a:t>
            </a: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5520" y="5707672"/>
            <a:ext cx="353549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 descr="Slika na kojoj se prikazuje osoba, odijevanje, sport, Kratke hlače&#10;&#10;Opis je automatski generiran">
            <a:extLst>
              <a:ext uri="{FF2B5EF4-FFF2-40B4-BE49-F238E27FC236}">
                <a16:creationId xmlns:a16="http://schemas.microsoft.com/office/drawing/2014/main" id="{C5B9DED3-46AA-CCC2-39F9-E8395FF81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89" y="393349"/>
            <a:ext cx="4249911" cy="607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7345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Microsoft Office PowerPoint</Application>
  <PresentationFormat>On-screen Show (4:3)</PresentationFormat>
  <Paragraphs>58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Wingdings</vt:lpstr>
      <vt:lpstr>Office Theme</vt:lpstr>
      <vt:lpstr>Veslački klub Korana</vt:lpstr>
      <vt:lpstr>Veslanje kao sport</vt:lpstr>
      <vt:lpstr>PowerPoint Presentation</vt:lpstr>
      <vt:lpstr>O nama</vt:lpstr>
      <vt:lpstr>PowerPoint Presentation</vt:lpstr>
      <vt:lpstr>PowerPoint Presentation</vt:lpstr>
      <vt:lpstr>Rezultati</vt:lpstr>
      <vt:lpstr>PowerPoint Presentation</vt:lpstr>
      <vt:lpstr>PowerPoint Presentation</vt:lpstr>
      <vt:lpstr>PowerPoint Presentation</vt:lpstr>
      <vt:lpstr>PowerPoint Presentation</vt:lpstr>
      <vt:lpstr>Rad škole veslanja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brozo</dc:creator>
  <cp:lastModifiedBy>Vito Brozović</cp:lastModifiedBy>
  <cp:revision>1</cp:revision>
  <dcterms:modified xsi:type="dcterms:W3CDTF">2025-01-10T15:26:11Z</dcterms:modified>
</cp:coreProperties>
</file>